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95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estaw</a:t>
            </a: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ów</a:t>
            </a:r>
            <a:r>
              <a:rPr lang="fr-FR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</a:t>
            </a:r>
            <a:endParaRPr lang="pl-PL" altLang="pl-PL" sz="16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3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850691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609059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graphicFrame>
        <p:nvGraphicFramePr>
          <p:cNvPr id="21549" name="Wykres 13">
            <a:extLst>
              <a:ext uri="{FF2B5EF4-FFF2-40B4-BE49-F238E27FC236}">
                <a16:creationId xmlns:a16="http://schemas.microsoft.com/office/drawing/2014/main" id="{2DB6D4E4-B506-48FA-97E8-6BA3D398256F}"/>
              </a:ext>
            </a:extLst>
          </p:cNvPr>
          <p:cNvGraphicFramePr>
            <a:graphicFrameLocks/>
          </p:cNvGraphicFramePr>
          <p:nvPr/>
        </p:nvGraphicFramePr>
        <p:xfrm>
          <a:off x="5703888" y="1431925"/>
          <a:ext cx="626745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273328" imgH="4511431" progId="Excel.Chart.8">
                  <p:embed/>
                </p:oleObj>
              </mc:Choice>
              <mc:Fallback>
                <p:oleObj name="Chart" r:id="rId5" imgW="6273328" imgH="4511431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1431925"/>
                        <a:ext cx="6267450" cy="450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326266B4-5E0E-497C-949A-E33740714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36212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/>
        </p:nvGraphicFramePr>
        <p:xfrm>
          <a:off x="5876925" y="1568450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68450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454DD30A-CD1D-4090-B17B-8BBB655DAD9E}"/>
              </a:ext>
            </a:extLst>
          </p:cNvPr>
          <p:cNvGrpSpPr/>
          <p:nvPr/>
        </p:nvGrpSpPr>
        <p:grpSpPr>
          <a:xfrm>
            <a:off x="8449391" y="4974516"/>
            <a:ext cx="3476780" cy="1181474"/>
            <a:chOff x="8449391" y="4974516"/>
            <a:chExt cx="3476780" cy="1181474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87EAFCA6-B59B-4095-9C8F-DBB9638077EC}"/>
                </a:ext>
              </a:extLst>
            </p:cNvPr>
            <p:cNvSpPr/>
            <p:nvPr/>
          </p:nvSpPr>
          <p:spPr>
            <a:xfrm>
              <a:off x="8449391" y="5317773"/>
              <a:ext cx="3037041" cy="82585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7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494913CF-162E-400F-A968-CB37C0D20A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1811</Words>
  <Application>Microsoft Office PowerPoint</Application>
  <PresentationFormat>Panoramiczny</PresentationFormat>
  <Paragraphs>279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37</cp:revision>
  <cp:lastPrinted>2021-05-11T12:27:23Z</cp:lastPrinted>
  <dcterms:created xsi:type="dcterms:W3CDTF">2017-12-14T14:22:37Z</dcterms:created>
  <dcterms:modified xsi:type="dcterms:W3CDTF">2021-05-21T12:13:07Z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