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64" r:id="rId8"/>
    <p:sldId id="271" r:id="rId9"/>
    <p:sldId id="262" r:id="rId10"/>
    <p:sldId id="272" r:id="rId11"/>
    <p:sldId id="273" r:id="rId12"/>
    <p:sldId id="295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67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959775D-70B7-4FCF-B0A3-8F92DCCC6230}"/>
              </a:ext>
            </a:extLst>
          </p:cNvPr>
          <p:cNvSpPr/>
          <p:nvPr/>
        </p:nvSpPr>
        <p:spPr>
          <a:xfrm>
            <a:off x="674914" y="2973833"/>
            <a:ext cx="10842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 wodny Górnej-Zachodniej Wisły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Górnej-Zachodniej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87187"/>
              </p:ext>
            </p:extLst>
          </p:nvPr>
        </p:nvGraphicFramePr>
        <p:xfrm>
          <a:off x="2059940" y="2037834"/>
          <a:ext cx="7820546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4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97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Górnej-Zachodniej Wisły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06244"/>
              </p:ext>
            </p:extLst>
          </p:nvPr>
        </p:nvGraphicFramePr>
        <p:xfrm>
          <a:off x="1315398" y="1404168"/>
          <a:ext cx="7990582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0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4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60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Konsekwencje ustanowienia odstępstw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Każde odstępstwo jest uzasadnione konkretnym rodzajem presji.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przesłanka do tego, by nie realizować wszystkich wykonalnych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(i niepowodujących nieproporcjonalnych kosztów) działań na rzecz poprawy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Ustanowienie odstępstwa nie może być traktowane jako dopuszczalność dalszego pogorszenia stanu wód.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indent="-342900" algn="just">
              <a:buAutoNum type="arabicPeriod"/>
            </a:pPr>
            <a:endParaRPr lang="pl-PL" sz="1400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7265988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Górnej-Zachodniej Wisły: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172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7265988" algn="l"/>
              </a:tabLst>
              <a:defRPr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odstępstw w trybie art. 4.5 RDW dla regionu wodnego Górnej-Zachodniej Wisły: 	</a:t>
            </a:r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155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Szczegółowe informacje na temat odstępstw (przyczyny, uzasadnienie, wskaźniki objęte odstępstwem): </a:t>
            </a:r>
            <a:b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7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c947fafa-9138-486d-ae8b-4def84560bfe"/>
    <ds:schemaRef ds:uri="813e82e0-154b-4183-8da6-9a8069cccc6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687</Words>
  <Application>Microsoft Office PowerPoint</Application>
  <PresentationFormat>Panoramiczny</PresentationFormat>
  <Paragraphs>77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36</cp:revision>
  <dcterms:created xsi:type="dcterms:W3CDTF">2017-12-14T14:22:37Z</dcterms:created>
  <dcterms:modified xsi:type="dcterms:W3CDTF">2021-05-18T20:32:38Z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