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295" r:id="rId2"/>
    <p:sldId id="285" r:id="rId3"/>
    <p:sldId id="270" r:id="rId4"/>
    <p:sldId id="296" r:id="rId5"/>
    <p:sldId id="286" r:id="rId6"/>
    <p:sldId id="287" r:id="rId7"/>
    <p:sldId id="274" r:id="rId8"/>
    <p:sldId id="275" r:id="rId9"/>
    <p:sldId id="276" r:id="rId10"/>
    <p:sldId id="277" r:id="rId11"/>
    <p:sldId id="278" r:id="rId12"/>
    <p:sldId id="279" r:id="rId13"/>
    <p:sldId id="297" r:id="rId14"/>
    <p:sldId id="294" r:id="rId15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1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F75-B5DF-6F43B4FD9DD0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F-4F75-B5DF-6F43B4FD9DD0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F-4F75-B5DF-6F43B4FD9DD0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F-4F75-B5DF-6F43B4FD9DD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FF-4F75-B5DF-6F43B4FD9DD0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FF-4F75-B5DF-6F43B4FD9DD0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FF-4F75-B5DF-6F43B4FD9DD0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FF-4F75-B5DF-6F43B4FD9DD0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FF-4F75-B5DF-6F43B4FD9DD0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FF-4F75-B5DF-6F43B4FD9DD0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F-4F75-B5DF-6F43B4FD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217DB-2D83-49C2-A21E-0218794507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A93B43-C3CE-4E29-8FF3-46CCF12073B4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gm:t>
    </dgm:pt>
    <dgm:pt modelId="{261D9D17-5986-416B-8A8F-E7C0A97BF85C}" type="parTrans" cxnId="{5EB544AC-A1C7-4067-8504-DD24C2027FE9}">
      <dgm:prSet/>
      <dgm:spPr/>
      <dgm:t>
        <a:bodyPr/>
        <a:lstStyle/>
        <a:p>
          <a:endParaRPr lang="pl-PL"/>
        </a:p>
      </dgm:t>
    </dgm:pt>
    <dgm:pt modelId="{53E58460-C097-4013-92E3-0FE0AD2F06AD}" type="sibTrans" cxnId="{5EB544AC-A1C7-4067-8504-DD24C2027FE9}">
      <dgm:prSet/>
      <dgm:spPr/>
      <dgm:t>
        <a:bodyPr/>
        <a:lstStyle/>
        <a:p>
          <a:endParaRPr lang="pl-PL"/>
        </a:p>
      </dgm:t>
    </dgm:pt>
    <dgm:pt modelId="{9F3D5AEA-3785-43D8-BCB0-DF3EA727BD2A}">
      <dgm:prSet phldrT="[Tekst]" custT="1"/>
      <dgm:spPr/>
      <dgm:t>
        <a:bodyPr/>
        <a:lstStyle/>
        <a:p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gm:t>
    </dgm:pt>
    <dgm:pt modelId="{CD0CA876-DBC8-42C6-9167-622D9D03FB0E}" type="parTrans" cxnId="{C5C83250-DBE1-43FF-9AA9-1E256022FB3E}">
      <dgm:prSet/>
      <dgm:spPr/>
      <dgm:t>
        <a:bodyPr/>
        <a:lstStyle/>
        <a:p>
          <a:endParaRPr lang="pl-PL"/>
        </a:p>
      </dgm:t>
    </dgm:pt>
    <dgm:pt modelId="{B798241A-35A6-4D98-ABED-E9142EF6A151}" type="sibTrans" cxnId="{C5C83250-DBE1-43FF-9AA9-1E256022FB3E}">
      <dgm:prSet/>
      <dgm:spPr/>
      <dgm:t>
        <a:bodyPr/>
        <a:lstStyle/>
        <a:p>
          <a:endParaRPr lang="pl-PL"/>
        </a:p>
      </dgm:t>
    </dgm:pt>
    <dgm:pt modelId="{9AD6F5D3-EC9A-4612-A231-D72EA00C1392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dirty="0">
            <a:solidFill>
              <a:schemeClr val="bg1"/>
            </a:solidFill>
          </a:endParaRPr>
        </a:p>
      </dgm:t>
    </dgm:pt>
    <dgm:pt modelId="{0EBEA4ED-CD3D-42A4-B89A-C96076F82B13}" type="parTrans" cxnId="{3D169970-0C56-488D-874A-6DF40D6C3F04}">
      <dgm:prSet/>
      <dgm:spPr/>
      <dgm:t>
        <a:bodyPr/>
        <a:lstStyle/>
        <a:p>
          <a:endParaRPr lang="pl-PL"/>
        </a:p>
      </dgm:t>
    </dgm:pt>
    <dgm:pt modelId="{CD916845-2832-4566-9DA7-76002DA5E316}" type="sibTrans" cxnId="{3D169970-0C56-488D-874A-6DF40D6C3F04}">
      <dgm:prSet/>
      <dgm:spPr/>
      <dgm:t>
        <a:bodyPr/>
        <a:lstStyle/>
        <a:p>
          <a:endParaRPr lang="pl-PL"/>
        </a:p>
      </dgm:t>
    </dgm:pt>
    <dgm:pt modelId="{E422C812-E750-43DE-941D-79CE56496C94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gm:t>
    </dgm:pt>
    <dgm:pt modelId="{E542C064-77EB-4FF2-8002-472A8CCC061E}" type="parTrans" cxnId="{5FA63106-035F-4608-8C3C-3823DD40BC0A}">
      <dgm:prSet/>
      <dgm:spPr/>
      <dgm:t>
        <a:bodyPr/>
        <a:lstStyle/>
        <a:p>
          <a:endParaRPr lang="pl-PL"/>
        </a:p>
      </dgm:t>
    </dgm:pt>
    <dgm:pt modelId="{E5D3F26B-2B7B-444E-BB6B-84AE558DBDDB}" type="sibTrans" cxnId="{5FA63106-035F-4608-8C3C-3823DD40BC0A}">
      <dgm:prSet/>
      <dgm:spPr/>
      <dgm:t>
        <a:bodyPr/>
        <a:lstStyle/>
        <a:p>
          <a:endParaRPr lang="pl-PL"/>
        </a:p>
      </dgm:t>
    </dgm:pt>
    <dgm:pt modelId="{A94FF90C-161D-4645-951A-52B436A79F76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dirty="0">
            <a:solidFill>
              <a:schemeClr val="bg1"/>
            </a:solidFill>
          </a:endParaRPr>
        </a:p>
      </dgm:t>
    </dgm:pt>
    <dgm:pt modelId="{2BA7EB1D-5945-4D69-AC98-6B1DE7F77996}" type="parTrans" cxnId="{F777012B-6181-46A1-8478-4E07E5BEA463}">
      <dgm:prSet/>
      <dgm:spPr/>
      <dgm:t>
        <a:bodyPr/>
        <a:lstStyle/>
        <a:p>
          <a:endParaRPr lang="pl-PL"/>
        </a:p>
      </dgm:t>
    </dgm:pt>
    <dgm:pt modelId="{6C8CDC24-B2CD-44B4-AD2D-F3797451E942}" type="sibTrans" cxnId="{F777012B-6181-46A1-8478-4E07E5BEA463}">
      <dgm:prSet/>
      <dgm:spPr/>
      <dgm:t>
        <a:bodyPr/>
        <a:lstStyle/>
        <a:p>
          <a:endParaRPr lang="pl-PL"/>
        </a:p>
      </dgm:t>
    </dgm:pt>
    <dgm:pt modelId="{2CA5F2E5-6187-4A8C-B524-908EEED8691B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gm:t>
    </dgm:pt>
    <dgm:pt modelId="{00F169A3-7521-404D-A8C6-AD2A5156871C}" type="parTrans" cxnId="{D571E140-201E-4543-AC4E-3F18A615D980}">
      <dgm:prSet/>
      <dgm:spPr/>
      <dgm:t>
        <a:bodyPr/>
        <a:lstStyle/>
        <a:p>
          <a:endParaRPr lang="pl-PL"/>
        </a:p>
      </dgm:t>
    </dgm:pt>
    <dgm:pt modelId="{3070D215-6992-4016-B3E4-D77860CBE71D}" type="sibTrans" cxnId="{D571E140-201E-4543-AC4E-3F18A615D980}">
      <dgm:prSet/>
      <dgm:spPr/>
      <dgm:t>
        <a:bodyPr/>
        <a:lstStyle/>
        <a:p>
          <a:endParaRPr lang="pl-PL"/>
        </a:p>
      </dgm:t>
    </dgm:pt>
    <dgm:pt modelId="{4B325587-D7BC-4751-8730-BC7BA0D8A64B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dirty="0">
            <a:solidFill>
              <a:schemeClr val="bg1"/>
            </a:solidFill>
          </a:endParaRPr>
        </a:p>
      </dgm:t>
    </dgm:pt>
    <dgm:pt modelId="{0D3DB5DE-CE0D-4A01-A014-8C493147418B}" type="parTrans" cxnId="{58EE402C-85C4-43DC-8452-59BEC49D63E8}">
      <dgm:prSet/>
      <dgm:spPr/>
      <dgm:t>
        <a:bodyPr/>
        <a:lstStyle/>
        <a:p>
          <a:endParaRPr lang="pl-PL"/>
        </a:p>
      </dgm:t>
    </dgm:pt>
    <dgm:pt modelId="{CEC1C525-C3AC-4B61-95E2-144F8E12D9B0}" type="sibTrans" cxnId="{58EE402C-85C4-43DC-8452-59BEC49D63E8}">
      <dgm:prSet/>
      <dgm:spPr/>
      <dgm:t>
        <a:bodyPr/>
        <a:lstStyle/>
        <a:p>
          <a:endParaRPr lang="pl-PL"/>
        </a:p>
      </dgm:t>
    </dgm:pt>
    <dgm:pt modelId="{A3A08FCD-20A8-444D-8BDA-4E46931DBDDC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dirty="0">
            <a:solidFill>
              <a:schemeClr val="bg1"/>
            </a:solidFill>
          </a:endParaRPr>
        </a:p>
      </dgm:t>
    </dgm:pt>
    <dgm:pt modelId="{412382A3-9D6F-4D4C-BF44-F16369AEB59E}" type="parTrans" cxnId="{77FEE5DA-C1DC-4282-B345-3BCA87625A0A}">
      <dgm:prSet/>
      <dgm:spPr/>
      <dgm:t>
        <a:bodyPr/>
        <a:lstStyle/>
        <a:p>
          <a:endParaRPr lang="pl-PL"/>
        </a:p>
      </dgm:t>
    </dgm:pt>
    <dgm:pt modelId="{3FCABC33-6ED3-4D37-B181-5311FBAFB9A4}" type="sibTrans" cxnId="{77FEE5DA-C1DC-4282-B345-3BCA87625A0A}">
      <dgm:prSet/>
      <dgm:spPr/>
      <dgm:t>
        <a:bodyPr/>
        <a:lstStyle/>
        <a:p>
          <a:endParaRPr lang="pl-PL"/>
        </a:p>
      </dgm:t>
    </dgm:pt>
    <dgm:pt modelId="{8CBA7F84-A718-4067-AAEA-BF9A20F4FE72}">
      <dgm:prSet custT="1"/>
      <dgm:spPr/>
      <dgm:t>
        <a:bodyPr/>
        <a:lstStyle/>
        <a:p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gm:t>
    </dgm:pt>
    <dgm:pt modelId="{50AC91D7-48D6-4515-8475-3D6238DFA6C6}" type="parTrans" cxnId="{3B6BF39B-0A3C-4B57-A771-147A1EED1578}">
      <dgm:prSet/>
      <dgm:spPr/>
      <dgm:t>
        <a:bodyPr/>
        <a:lstStyle/>
        <a:p>
          <a:endParaRPr lang="pl-PL"/>
        </a:p>
      </dgm:t>
    </dgm:pt>
    <dgm:pt modelId="{16DD8832-7BB5-489F-B37E-73A3508B51F1}" type="sibTrans" cxnId="{3B6BF39B-0A3C-4B57-A771-147A1EED1578}">
      <dgm:prSet/>
      <dgm:spPr/>
      <dgm:t>
        <a:bodyPr/>
        <a:lstStyle/>
        <a:p>
          <a:endParaRPr lang="pl-PL"/>
        </a:p>
      </dgm:t>
    </dgm:pt>
    <dgm:pt modelId="{43F4C150-E263-40DD-A923-A160CEF20287}">
      <dgm:prSet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gm:t>
    </dgm:pt>
    <dgm:pt modelId="{9649DE1A-C9DF-42A5-8B66-5FBE5D28CE3E}" type="parTrans" cxnId="{532D67C3-5F27-4B47-8769-1767BC0F7FF4}">
      <dgm:prSet/>
      <dgm:spPr/>
      <dgm:t>
        <a:bodyPr/>
        <a:lstStyle/>
        <a:p>
          <a:endParaRPr lang="pl-PL"/>
        </a:p>
      </dgm:t>
    </dgm:pt>
    <dgm:pt modelId="{34EBF55A-FC8D-4295-9C7D-7EF109C7A59F}" type="sibTrans" cxnId="{532D67C3-5F27-4B47-8769-1767BC0F7FF4}">
      <dgm:prSet/>
      <dgm:spPr/>
      <dgm:t>
        <a:bodyPr/>
        <a:lstStyle/>
        <a:p>
          <a:endParaRPr lang="pl-PL"/>
        </a:p>
      </dgm:t>
    </dgm:pt>
    <dgm:pt modelId="{FEBC5E2A-C991-4848-9C9B-FC452F49BA4E}" type="pres">
      <dgm:prSet presAssocID="{B22217DB-2D83-49C2-A21E-0218794507BA}" presName="linearFlow" presStyleCnt="0">
        <dgm:presLayoutVars>
          <dgm:dir/>
          <dgm:animLvl val="lvl"/>
          <dgm:resizeHandles val="exact"/>
        </dgm:presLayoutVars>
      </dgm:prSet>
      <dgm:spPr/>
    </dgm:pt>
    <dgm:pt modelId="{D89E53A6-CD6A-45DB-BE51-2C9CD3CA0650}" type="pres">
      <dgm:prSet presAssocID="{C9A93B43-C3CE-4E29-8FF3-46CCF12073B4}" presName="composite" presStyleCnt="0"/>
      <dgm:spPr/>
    </dgm:pt>
    <dgm:pt modelId="{D0467C2A-E7C7-4A0D-9650-AC52585392BE}" type="pres">
      <dgm:prSet presAssocID="{C9A93B43-C3CE-4E29-8FF3-46CCF12073B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D2DE56-9B53-464D-8B33-95ABE2ED0BEB}" type="pres">
      <dgm:prSet presAssocID="{C9A93B43-C3CE-4E29-8FF3-46CCF12073B4}" presName="descendantText" presStyleLbl="alignAcc1" presStyleIdx="0" presStyleCnt="5">
        <dgm:presLayoutVars>
          <dgm:bulletEnabled val="1"/>
        </dgm:presLayoutVars>
      </dgm:prSet>
      <dgm:spPr/>
    </dgm:pt>
    <dgm:pt modelId="{832939AB-FA80-4A99-912C-740E0FAE8DFB}" type="pres">
      <dgm:prSet presAssocID="{53E58460-C097-4013-92E3-0FE0AD2F06AD}" presName="sp" presStyleCnt="0"/>
      <dgm:spPr/>
    </dgm:pt>
    <dgm:pt modelId="{932EC063-4DA3-4ACA-B0E1-671902867B37}" type="pres">
      <dgm:prSet presAssocID="{9AD6F5D3-EC9A-4612-A231-D72EA00C1392}" presName="composite" presStyleCnt="0"/>
      <dgm:spPr/>
    </dgm:pt>
    <dgm:pt modelId="{938176B4-17AE-468C-A684-E83E22B2DBE3}" type="pres">
      <dgm:prSet presAssocID="{9AD6F5D3-EC9A-4612-A231-D72EA00C139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4F97627-057D-4A32-9775-9A5FC31CA925}" type="pres">
      <dgm:prSet presAssocID="{9AD6F5D3-EC9A-4612-A231-D72EA00C1392}" presName="descendantText" presStyleLbl="alignAcc1" presStyleIdx="1" presStyleCnt="5">
        <dgm:presLayoutVars>
          <dgm:bulletEnabled val="1"/>
        </dgm:presLayoutVars>
      </dgm:prSet>
      <dgm:spPr/>
    </dgm:pt>
    <dgm:pt modelId="{589C612A-07DA-473C-969C-529563395CE3}" type="pres">
      <dgm:prSet presAssocID="{CD916845-2832-4566-9DA7-76002DA5E316}" presName="sp" presStyleCnt="0"/>
      <dgm:spPr/>
    </dgm:pt>
    <dgm:pt modelId="{F6282A38-2E26-4603-B7D2-53821F4A9E2C}" type="pres">
      <dgm:prSet presAssocID="{A94FF90C-161D-4645-951A-52B436A79F76}" presName="composite" presStyleCnt="0"/>
      <dgm:spPr/>
    </dgm:pt>
    <dgm:pt modelId="{BF6E0457-EA14-4907-806A-D0BDCC2DDA97}" type="pres">
      <dgm:prSet presAssocID="{A94FF90C-161D-4645-951A-52B436A79F7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0EF52F6-8D68-4111-AA0F-5EDBCFD96ECE}" type="pres">
      <dgm:prSet presAssocID="{A94FF90C-161D-4645-951A-52B436A79F76}" presName="descendantText" presStyleLbl="alignAcc1" presStyleIdx="2" presStyleCnt="5">
        <dgm:presLayoutVars>
          <dgm:bulletEnabled val="1"/>
        </dgm:presLayoutVars>
      </dgm:prSet>
      <dgm:spPr/>
    </dgm:pt>
    <dgm:pt modelId="{425992AC-B21B-49D2-B2FD-29C8168BCB9C}" type="pres">
      <dgm:prSet presAssocID="{6C8CDC24-B2CD-44B4-AD2D-F3797451E942}" presName="sp" presStyleCnt="0"/>
      <dgm:spPr/>
    </dgm:pt>
    <dgm:pt modelId="{214436E6-4324-4BC3-912A-A326852747BA}" type="pres">
      <dgm:prSet presAssocID="{4B325587-D7BC-4751-8730-BC7BA0D8A64B}" presName="composite" presStyleCnt="0"/>
      <dgm:spPr/>
    </dgm:pt>
    <dgm:pt modelId="{9146D32A-DD24-4F35-B38C-E6961A3FBD90}" type="pres">
      <dgm:prSet presAssocID="{4B325587-D7BC-4751-8730-BC7BA0D8A64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5B5E14D-46DB-4066-A7E9-B657F9A641DF}" type="pres">
      <dgm:prSet presAssocID="{4B325587-D7BC-4751-8730-BC7BA0D8A64B}" presName="descendantText" presStyleLbl="alignAcc1" presStyleIdx="3" presStyleCnt="5">
        <dgm:presLayoutVars>
          <dgm:bulletEnabled val="1"/>
        </dgm:presLayoutVars>
      </dgm:prSet>
      <dgm:spPr/>
    </dgm:pt>
    <dgm:pt modelId="{8959C0BF-7A23-4A24-A1B5-A273553643CF}" type="pres">
      <dgm:prSet presAssocID="{CEC1C525-C3AC-4B61-95E2-144F8E12D9B0}" presName="sp" presStyleCnt="0"/>
      <dgm:spPr/>
    </dgm:pt>
    <dgm:pt modelId="{DFBD78A6-76DC-4E67-99A6-CD5F460F6AE0}" type="pres">
      <dgm:prSet presAssocID="{A3A08FCD-20A8-444D-8BDA-4E46931DBDDC}" presName="composite" presStyleCnt="0"/>
      <dgm:spPr/>
    </dgm:pt>
    <dgm:pt modelId="{19E40E5B-AAC6-48BA-9B49-B24CD9FCE113}" type="pres">
      <dgm:prSet presAssocID="{A3A08FCD-20A8-444D-8BDA-4E46931DBDD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8E4E75C8-11B7-4D41-89A5-4EBA2224F5F6}" type="pres">
      <dgm:prSet presAssocID="{A3A08FCD-20A8-444D-8BDA-4E46931DBDD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FA63106-035F-4608-8C3C-3823DD40BC0A}" srcId="{9AD6F5D3-EC9A-4612-A231-D72EA00C1392}" destId="{E422C812-E750-43DE-941D-79CE56496C94}" srcOrd="0" destOrd="0" parTransId="{E542C064-77EB-4FF2-8002-472A8CCC061E}" sibTransId="{E5D3F26B-2B7B-444E-BB6B-84AE558DBDDB}"/>
    <dgm:cxn modelId="{CD9BC61D-D9FC-4BD2-9747-8B4029F6371C}" type="presOf" srcId="{B22217DB-2D83-49C2-A21E-0218794507BA}" destId="{FEBC5E2A-C991-4848-9C9B-FC452F49BA4E}" srcOrd="0" destOrd="0" presId="urn:microsoft.com/office/officeart/2005/8/layout/chevron2"/>
    <dgm:cxn modelId="{F777012B-6181-46A1-8478-4E07E5BEA463}" srcId="{B22217DB-2D83-49C2-A21E-0218794507BA}" destId="{A94FF90C-161D-4645-951A-52B436A79F76}" srcOrd="2" destOrd="0" parTransId="{2BA7EB1D-5945-4D69-AC98-6B1DE7F77996}" sibTransId="{6C8CDC24-B2CD-44B4-AD2D-F3797451E942}"/>
    <dgm:cxn modelId="{58EE402C-85C4-43DC-8452-59BEC49D63E8}" srcId="{B22217DB-2D83-49C2-A21E-0218794507BA}" destId="{4B325587-D7BC-4751-8730-BC7BA0D8A64B}" srcOrd="3" destOrd="0" parTransId="{0D3DB5DE-CE0D-4A01-A014-8C493147418B}" sibTransId="{CEC1C525-C3AC-4B61-95E2-144F8E12D9B0}"/>
    <dgm:cxn modelId="{C2A10632-CB62-4E72-9F8E-42D45BF5AC28}" type="presOf" srcId="{E422C812-E750-43DE-941D-79CE56496C94}" destId="{44F97627-057D-4A32-9775-9A5FC31CA925}" srcOrd="0" destOrd="0" presId="urn:microsoft.com/office/officeart/2005/8/layout/chevron2"/>
    <dgm:cxn modelId="{D571E140-201E-4543-AC4E-3F18A615D980}" srcId="{A94FF90C-161D-4645-951A-52B436A79F76}" destId="{2CA5F2E5-6187-4A8C-B524-908EEED8691B}" srcOrd="0" destOrd="0" parTransId="{00F169A3-7521-404D-A8C6-AD2A5156871C}" sibTransId="{3070D215-6992-4016-B3E4-D77860CBE71D}"/>
    <dgm:cxn modelId="{C5C83250-DBE1-43FF-9AA9-1E256022FB3E}" srcId="{C9A93B43-C3CE-4E29-8FF3-46CCF12073B4}" destId="{9F3D5AEA-3785-43D8-BCB0-DF3EA727BD2A}" srcOrd="0" destOrd="0" parTransId="{CD0CA876-DBC8-42C6-9167-622D9D03FB0E}" sibTransId="{B798241A-35A6-4D98-ABED-E9142EF6A151}"/>
    <dgm:cxn modelId="{3D169970-0C56-488D-874A-6DF40D6C3F04}" srcId="{B22217DB-2D83-49C2-A21E-0218794507BA}" destId="{9AD6F5D3-EC9A-4612-A231-D72EA00C1392}" srcOrd="1" destOrd="0" parTransId="{0EBEA4ED-CD3D-42A4-B89A-C96076F82B13}" sibTransId="{CD916845-2832-4566-9DA7-76002DA5E316}"/>
    <dgm:cxn modelId="{1C49CC72-CDF3-4737-84CB-33D1D60ADD32}" type="presOf" srcId="{9F3D5AEA-3785-43D8-BCB0-DF3EA727BD2A}" destId="{3BD2DE56-9B53-464D-8B33-95ABE2ED0BEB}" srcOrd="0" destOrd="0" presId="urn:microsoft.com/office/officeart/2005/8/layout/chevron2"/>
    <dgm:cxn modelId="{1BF20A79-645A-42B4-B480-F7917531EEF3}" type="presOf" srcId="{9AD6F5D3-EC9A-4612-A231-D72EA00C1392}" destId="{938176B4-17AE-468C-A684-E83E22B2DBE3}" srcOrd="0" destOrd="0" presId="urn:microsoft.com/office/officeart/2005/8/layout/chevron2"/>
    <dgm:cxn modelId="{A3684484-1545-4440-98B0-BADE6C2B78BE}" type="presOf" srcId="{43F4C150-E263-40DD-A923-A160CEF20287}" destId="{75B5E14D-46DB-4066-A7E9-B657F9A641DF}" srcOrd="0" destOrd="0" presId="urn:microsoft.com/office/officeart/2005/8/layout/chevron2"/>
    <dgm:cxn modelId="{3B6BF39B-0A3C-4B57-A771-147A1EED1578}" srcId="{A3A08FCD-20A8-444D-8BDA-4E46931DBDDC}" destId="{8CBA7F84-A718-4067-AAEA-BF9A20F4FE72}" srcOrd="0" destOrd="0" parTransId="{50AC91D7-48D6-4515-8475-3D6238DFA6C6}" sibTransId="{16DD8832-7BB5-489F-B37E-73A3508B51F1}"/>
    <dgm:cxn modelId="{5EB544AC-A1C7-4067-8504-DD24C2027FE9}" srcId="{B22217DB-2D83-49C2-A21E-0218794507BA}" destId="{C9A93B43-C3CE-4E29-8FF3-46CCF12073B4}" srcOrd="0" destOrd="0" parTransId="{261D9D17-5986-416B-8A8F-E7C0A97BF85C}" sibTransId="{53E58460-C097-4013-92E3-0FE0AD2F06AD}"/>
    <dgm:cxn modelId="{E3FC45BC-6604-47ED-9D29-34E69DAAE3D5}" type="presOf" srcId="{8CBA7F84-A718-4067-AAEA-BF9A20F4FE72}" destId="{8E4E75C8-11B7-4D41-89A5-4EBA2224F5F6}" srcOrd="0" destOrd="0" presId="urn:microsoft.com/office/officeart/2005/8/layout/chevron2"/>
    <dgm:cxn modelId="{3537DFC2-3D92-4185-9DCA-C79DAC99103B}" type="presOf" srcId="{A94FF90C-161D-4645-951A-52B436A79F76}" destId="{BF6E0457-EA14-4907-806A-D0BDCC2DDA97}" srcOrd="0" destOrd="0" presId="urn:microsoft.com/office/officeart/2005/8/layout/chevron2"/>
    <dgm:cxn modelId="{65513EC3-3228-4B0B-AFDA-36C409E306B0}" type="presOf" srcId="{4B325587-D7BC-4751-8730-BC7BA0D8A64B}" destId="{9146D32A-DD24-4F35-B38C-E6961A3FBD90}" srcOrd="0" destOrd="0" presId="urn:microsoft.com/office/officeart/2005/8/layout/chevron2"/>
    <dgm:cxn modelId="{532D67C3-5F27-4B47-8769-1767BC0F7FF4}" srcId="{4B325587-D7BC-4751-8730-BC7BA0D8A64B}" destId="{43F4C150-E263-40DD-A923-A160CEF20287}" srcOrd="0" destOrd="0" parTransId="{9649DE1A-C9DF-42A5-8B66-5FBE5D28CE3E}" sibTransId="{34EBF55A-FC8D-4295-9C7D-7EF109C7A59F}"/>
    <dgm:cxn modelId="{C57F8CC8-B562-48A6-BE20-64C949EDA59D}" type="presOf" srcId="{C9A93B43-C3CE-4E29-8FF3-46CCF12073B4}" destId="{D0467C2A-E7C7-4A0D-9650-AC52585392BE}" srcOrd="0" destOrd="0" presId="urn:microsoft.com/office/officeart/2005/8/layout/chevron2"/>
    <dgm:cxn modelId="{52F47FCD-A33B-4C38-B546-7CC9DD287633}" type="presOf" srcId="{A3A08FCD-20A8-444D-8BDA-4E46931DBDDC}" destId="{19E40E5B-AAC6-48BA-9B49-B24CD9FCE113}" srcOrd="0" destOrd="0" presId="urn:microsoft.com/office/officeart/2005/8/layout/chevron2"/>
    <dgm:cxn modelId="{77FEE5DA-C1DC-4282-B345-3BCA87625A0A}" srcId="{B22217DB-2D83-49C2-A21E-0218794507BA}" destId="{A3A08FCD-20A8-444D-8BDA-4E46931DBDDC}" srcOrd="4" destOrd="0" parTransId="{412382A3-9D6F-4D4C-BF44-F16369AEB59E}" sibTransId="{3FCABC33-6ED3-4D37-B181-5311FBAFB9A4}"/>
    <dgm:cxn modelId="{482A25E4-DB4B-49A5-BC23-286790F30668}" type="presOf" srcId="{2CA5F2E5-6187-4A8C-B524-908EEED8691B}" destId="{00EF52F6-8D68-4111-AA0F-5EDBCFD96ECE}" srcOrd="0" destOrd="0" presId="urn:microsoft.com/office/officeart/2005/8/layout/chevron2"/>
    <dgm:cxn modelId="{298C5F92-3BA4-4C6B-B686-86213ACA60E2}" type="presParOf" srcId="{FEBC5E2A-C991-4848-9C9B-FC452F49BA4E}" destId="{D89E53A6-CD6A-45DB-BE51-2C9CD3CA0650}" srcOrd="0" destOrd="0" presId="urn:microsoft.com/office/officeart/2005/8/layout/chevron2"/>
    <dgm:cxn modelId="{9CEA287C-6F9A-47D5-9769-D9D69894B865}" type="presParOf" srcId="{D89E53A6-CD6A-45DB-BE51-2C9CD3CA0650}" destId="{D0467C2A-E7C7-4A0D-9650-AC52585392BE}" srcOrd="0" destOrd="0" presId="urn:microsoft.com/office/officeart/2005/8/layout/chevron2"/>
    <dgm:cxn modelId="{A83385E6-E0FD-47E1-9625-3DBD44B21127}" type="presParOf" srcId="{D89E53A6-CD6A-45DB-BE51-2C9CD3CA0650}" destId="{3BD2DE56-9B53-464D-8B33-95ABE2ED0BEB}" srcOrd="1" destOrd="0" presId="urn:microsoft.com/office/officeart/2005/8/layout/chevron2"/>
    <dgm:cxn modelId="{5A9FE66B-6086-4C78-B3A7-F32E12FBA19E}" type="presParOf" srcId="{FEBC5E2A-C991-4848-9C9B-FC452F49BA4E}" destId="{832939AB-FA80-4A99-912C-740E0FAE8DFB}" srcOrd="1" destOrd="0" presId="urn:microsoft.com/office/officeart/2005/8/layout/chevron2"/>
    <dgm:cxn modelId="{046F082E-8662-4956-B985-3AE4BF45FA06}" type="presParOf" srcId="{FEBC5E2A-C991-4848-9C9B-FC452F49BA4E}" destId="{932EC063-4DA3-4ACA-B0E1-671902867B37}" srcOrd="2" destOrd="0" presId="urn:microsoft.com/office/officeart/2005/8/layout/chevron2"/>
    <dgm:cxn modelId="{0D98AAD3-2697-46C8-930B-808BAA67090E}" type="presParOf" srcId="{932EC063-4DA3-4ACA-B0E1-671902867B37}" destId="{938176B4-17AE-468C-A684-E83E22B2DBE3}" srcOrd="0" destOrd="0" presId="urn:microsoft.com/office/officeart/2005/8/layout/chevron2"/>
    <dgm:cxn modelId="{01550D27-6B96-44F7-A1F8-FCDDA145BC7C}" type="presParOf" srcId="{932EC063-4DA3-4ACA-B0E1-671902867B37}" destId="{44F97627-057D-4A32-9775-9A5FC31CA925}" srcOrd="1" destOrd="0" presId="urn:microsoft.com/office/officeart/2005/8/layout/chevron2"/>
    <dgm:cxn modelId="{EE15AC32-28AE-4188-8F8B-961D4E92A275}" type="presParOf" srcId="{FEBC5E2A-C991-4848-9C9B-FC452F49BA4E}" destId="{589C612A-07DA-473C-969C-529563395CE3}" srcOrd="3" destOrd="0" presId="urn:microsoft.com/office/officeart/2005/8/layout/chevron2"/>
    <dgm:cxn modelId="{D1E8ADD6-5367-4B4C-ABEE-6D1A5251358D}" type="presParOf" srcId="{FEBC5E2A-C991-4848-9C9B-FC452F49BA4E}" destId="{F6282A38-2E26-4603-B7D2-53821F4A9E2C}" srcOrd="4" destOrd="0" presId="urn:microsoft.com/office/officeart/2005/8/layout/chevron2"/>
    <dgm:cxn modelId="{40E5E23B-F0B3-4665-AD46-7B47C719B09F}" type="presParOf" srcId="{F6282A38-2E26-4603-B7D2-53821F4A9E2C}" destId="{BF6E0457-EA14-4907-806A-D0BDCC2DDA97}" srcOrd="0" destOrd="0" presId="urn:microsoft.com/office/officeart/2005/8/layout/chevron2"/>
    <dgm:cxn modelId="{6D80B58F-B118-46DC-A69F-B5B006F17276}" type="presParOf" srcId="{F6282A38-2E26-4603-B7D2-53821F4A9E2C}" destId="{00EF52F6-8D68-4111-AA0F-5EDBCFD96ECE}" srcOrd="1" destOrd="0" presId="urn:microsoft.com/office/officeart/2005/8/layout/chevron2"/>
    <dgm:cxn modelId="{8AF3CAF6-4F7B-47F2-89A3-6060067AD111}" type="presParOf" srcId="{FEBC5E2A-C991-4848-9C9B-FC452F49BA4E}" destId="{425992AC-B21B-49D2-B2FD-29C8168BCB9C}" srcOrd="5" destOrd="0" presId="urn:microsoft.com/office/officeart/2005/8/layout/chevron2"/>
    <dgm:cxn modelId="{EB5F0EB3-F491-40B2-9BB1-61E63A0E4D08}" type="presParOf" srcId="{FEBC5E2A-C991-4848-9C9B-FC452F49BA4E}" destId="{214436E6-4324-4BC3-912A-A326852747BA}" srcOrd="6" destOrd="0" presId="urn:microsoft.com/office/officeart/2005/8/layout/chevron2"/>
    <dgm:cxn modelId="{D9B1C2C0-E533-4395-9C0D-10B9E10168F0}" type="presParOf" srcId="{214436E6-4324-4BC3-912A-A326852747BA}" destId="{9146D32A-DD24-4F35-B38C-E6961A3FBD90}" srcOrd="0" destOrd="0" presId="urn:microsoft.com/office/officeart/2005/8/layout/chevron2"/>
    <dgm:cxn modelId="{E08F8066-A3B9-4090-8DA9-03E3CC732F18}" type="presParOf" srcId="{214436E6-4324-4BC3-912A-A326852747BA}" destId="{75B5E14D-46DB-4066-A7E9-B657F9A641DF}" srcOrd="1" destOrd="0" presId="urn:microsoft.com/office/officeart/2005/8/layout/chevron2"/>
    <dgm:cxn modelId="{84B517DE-E907-4113-A397-F8A8C12F58EF}" type="presParOf" srcId="{FEBC5E2A-C991-4848-9C9B-FC452F49BA4E}" destId="{8959C0BF-7A23-4A24-A1B5-A273553643CF}" srcOrd="7" destOrd="0" presId="urn:microsoft.com/office/officeart/2005/8/layout/chevron2"/>
    <dgm:cxn modelId="{5C0F5A12-C087-4772-8C67-EFB7E732FBF8}" type="presParOf" srcId="{FEBC5E2A-C991-4848-9C9B-FC452F49BA4E}" destId="{DFBD78A6-76DC-4E67-99A6-CD5F460F6AE0}" srcOrd="8" destOrd="0" presId="urn:microsoft.com/office/officeart/2005/8/layout/chevron2"/>
    <dgm:cxn modelId="{0AFFF957-41E7-4A09-ADD4-8A9A5B94446B}" type="presParOf" srcId="{DFBD78A6-76DC-4E67-99A6-CD5F460F6AE0}" destId="{19E40E5B-AAC6-48BA-9B49-B24CD9FCE113}" srcOrd="0" destOrd="0" presId="urn:microsoft.com/office/officeart/2005/8/layout/chevron2"/>
    <dgm:cxn modelId="{64B2F20A-AB28-4EC1-B5ED-A37397B9786C}" type="presParOf" srcId="{DFBD78A6-76DC-4E67-99A6-CD5F460F6AE0}" destId="{8E4E75C8-11B7-4D41-89A5-4EBA2224F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7C2A-E7C7-4A0D-9650-AC52585392BE}">
      <dsp:nvSpPr>
        <dsp:cNvPr id="0" name=""/>
        <dsp:cNvSpPr/>
      </dsp:nvSpPr>
      <dsp:spPr>
        <a:xfrm rot="5400000">
          <a:off x="-154045" y="154295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sp:txBody>
      <dsp:txXfrm rot="-5400000">
        <a:off x="1" y="359690"/>
        <a:ext cx="718879" cy="308091"/>
      </dsp:txXfrm>
    </dsp:sp>
    <dsp:sp modelId="{3BD2DE56-9B53-464D-8B33-95ABE2ED0BEB}">
      <dsp:nvSpPr>
        <dsp:cNvPr id="0" name=""/>
        <dsp:cNvSpPr/>
      </dsp:nvSpPr>
      <dsp:spPr>
        <a:xfrm rot="5400000">
          <a:off x="3679871" y="-296074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sp:txBody>
      <dsp:txXfrm rot="-5400000">
        <a:off x="718879" y="32836"/>
        <a:ext cx="6556929" cy="602359"/>
      </dsp:txXfrm>
    </dsp:sp>
    <dsp:sp modelId="{938176B4-17AE-468C-A684-E83E22B2DBE3}">
      <dsp:nvSpPr>
        <dsp:cNvPr id="0" name=""/>
        <dsp:cNvSpPr/>
      </dsp:nvSpPr>
      <dsp:spPr>
        <a:xfrm rot="5400000">
          <a:off x="-154045" y="1063301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1268696"/>
        <a:ext cx="718879" cy="308091"/>
      </dsp:txXfrm>
    </dsp:sp>
    <dsp:sp modelId="{44F97627-057D-4A32-9775-9A5FC31CA925}">
      <dsp:nvSpPr>
        <dsp:cNvPr id="0" name=""/>
        <dsp:cNvSpPr/>
      </dsp:nvSpPr>
      <dsp:spPr>
        <a:xfrm rot="5400000">
          <a:off x="3679871" y="-2051736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sp:txBody>
      <dsp:txXfrm rot="-5400000">
        <a:off x="718879" y="941842"/>
        <a:ext cx="6556929" cy="602359"/>
      </dsp:txXfrm>
    </dsp:sp>
    <dsp:sp modelId="{BF6E0457-EA14-4907-806A-D0BDCC2DDA97}">
      <dsp:nvSpPr>
        <dsp:cNvPr id="0" name=""/>
        <dsp:cNvSpPr/>
      </dsp:nvSpPr>
      <dsp:spPr>
        <a:xfrm rot="5400000">
          <a:off x="-154045" y="1972307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2177702"/>
        <a:ext cx="718879" cy="308091"/>
      </dsp:txXfrm>
    </dsp:sp>
    <dsp:sp modelId="{00EF52F6-8D68-4111-AA0F-5EDBCFD96ECE}">
      <dsp:nvSpPr>
        <dsp:cNvPr id="0" name=""/>
        <dsp:cNvSpPr/>
      </dsp:nvSpPr>
      <dsp:spPr>
        <a:xfrm rot="5400000">
          <a:off x="3679871" y="-1142730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sp:txBody>
      <dsp:txXfrm rot="-5400000">
        <a:off x="718879" y="1850848"/>
        <a:ext cx="6556929" cy="602359"/>
      </dsp:txXfrm>
    </dsp:sp>
    <dsp:sp modelId="{9146D32A-DD24-4F35-B38C-E6961A3FBD90}">
      <dsp:nvSpPr>
        <dsp:cNvPr id="0" name=""/>
        <dsp:cNvSpPr/>
      </dsp:nvSpPr>
      <dsp:spPr>
        <a:xfrm rot="5400000">
          <a:off x="-154045" y="2881313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086708"/>
        <a:ext cx="718879" cy="308091"/>
      </dsp:txXfrm>
    </dsp:sp>
    <dsp:sp modelId="{75B5E14D-46DB-4066-A7E9-B657F9A641DF}">
      <dsp:nvSpPr>
        <dsp:cNvPr id="0" name=""/>
        <dsp:cNvSpPr/>
      </dsp:nvSpPr>
      <dsp:spPr>
        <a:xfrm rot="5400000">
          <a:off x="3679871" y="-233723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sp:txBody>
      <dsp:txXfrm rot="-5400000">
        <a:off x="718879" y="2759855"/>
        <a:ext cx="6556929" cy="602359"/>
      </dsp:txXfrm>
    </dsp:sp>
    <dsp:sp modelId="{19E40E5B-AAC6-48BA-9B49-B24CD9FCE113}">
      <dsp:nvSpPr>
        <dsp:cNvPr id="0" name=""/>
        <dsp:cNvSpPr/>
      </dsp:nvSpPr>
      <dsp:spPr>
        <a:xfrm rot="5400000">
          <a:off x="-154045" y="3790319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995714"/>
        <a:ext cx="718879" cy="308091"/>
      </dsp:txXfrm>
    </dsp:sp>
    <dsp:sp modelId="{8E4E75C8-11B7-4D41-89A5-4EBA2224F5F6}">
      <dsp:nvSpPr>
        <dsp:cNvPr id="0" name=""/>
        <dsp:cNvSpPr/>
      </dsp:nvSpPr>
      <dsp:spPr>
        <a:xfrm rot="5400000">
          <a:off x="3679871" y="67528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sp:txBody>
      <dsp:txXfrm rot="-5400000">
        <a:off x="718879" y="3668860"/>
        <a:ext cx="6556929" cy="60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7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15.05.2021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z</a:t>
            </a:r>
            <a:r>
              <a:rPr lang="fr-FR" altLang="pl-PL" sz="16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estaw</a:t>
            </a:r>
            <a:r>
              <a:rPr lang="pl-PL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ów</a:t>
            </a:r>
            <a:r>
              <a:rPr lang="fr-FR" altLang="pl-PL" sz="16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sz="1600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działań</a:t>
            </a:r>
            <a:endParaRPr lang="pl-PL" altLang="pl-PL" sz="16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Metodyka opracowania ze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graphicFrame>
        <p:nvGraphicFramePr>
          <p:cNvPr id="13320" name="Wykres 10">
            <a:extLst>
              <a:ext uri="{FF2B5EF4-FFF2-40B4-BE49-F238E27FC236}">
                <a16:creationId xmlns:a16="http://schemas.microsoft.com/office/drawing/2014/main" id="{5526F64D-DC78-478A-BFA4-080D41AFAEB8}"/>
              </a:ext>
            </a:extLst>
          </p:cNvPr>
          <p:cNvGraphicFramePr>
            <a:graphicFrameLocks/>
          </p:cNvGraphicFramePr>
          <p:nvPr/>
        </p:nvGraphicFramePr>
        <p:xfrm>
          <a:off x="4338638" y="1384300"/>
          <a:ext cx="7904162" cy="486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7913294" imgH="4865030" progId="Excel.Chart.8">
                  <p:embed/>
                </p:oleObj>
              </mc:Choice>
              <mc:Fallback>
                <p:oleObj name="Chart" r:id="rId5" imgW="7913294" imgH="4865030" progId="Excel.Chart.8">
                  <p:embed/>
                  <p:pic>
                    <p:nvPicPr>
                      <p:cNvPr id="0" name="Wykres 10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8638" y="1384300"/>
                        <a:ext cx="7904162" cy="486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775" y="542290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1">
            <a:extLst>
              <a:ext uri="{FF2B5EF4-FFF2-40B4-BE49-F238E27FC236}">
                <a16:creationId xmlns:a16="http://schemas.microsoft.com/office/drawing/2014/main" id="{20F80FE6-5C82-4B44-9CE7-25DE1B704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926782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53181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417434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6720B641-0E52-4AA1-BDC5-24C29953A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422784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7774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  <p:grpSp>
        <p:nvGrpSpPr>
          <p:cNvPr id="11" name="Grupa 10">
            <a:extLst>
              <a:ext uri="{FF2B5EF4-FFF2-40B4-BE49-F238E27FC236}">
                <a16:creationId xmlns:a16="http://schemas.microsoft.com/office/drawing/2014/main" id="{583392F8-A13A-42D2-81C1-D7200C3ACDEB}"/>
              </a:ext>
            </a:extLst>
          </p:cNvPr>
          <p:cNvGrpSpPr/>
          <p:nvPr/>
        </p:nvGrpSpPr>
        <p:grpSpPr>
          <a:xfrm>
            <a:off x="8494558" y="5186176"/>
            <a:ext cx="3448204" cy="1181474"/>
            <a:chOff x="8449391" y="4974516"/>
            <a:chExt cx="3448204" cy="1181474"/>
          </a:xfrm>
        </p:grpSpPr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50774E48-8190-423E-9A9C-D0EAFDF039F1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omawianego regionu wodnego </a:t>
              </a:r>
              <a:br>
                <a:rPr lang="pl-PL" dirty="0"/>
              </a:br>
              <a:r>
                <a:rPr lang="pl-PL" b="1" dirty="0"/>
                <a:t>nie występują jcwp LW</a:t>
              </a:r>
            </a:p>
          </p:txBody>
        </p:sp>
        <p:pic>
          <p:nvPicPr>
            <p:cNvPr id="15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A65438D7-B462-4A23-86EB-FA9BC03D85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486432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848054"/>
              </p:ext>
            </p:extLst>
          </p:nvPr>
        </p:nvGraphicFramePr>
        <p:xfrm>
          <a:off x="637305" y="4111834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155400"/>
              </p:ext>
            </p:extLst>
          </p:nvPr>
        </p:nvGraphicFramePr>
        <p:xfrm>
          <a:off x="5876925" y="1549495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49495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a 2">
            <a:extLst>
              <a:ext uri="{FF2B5EF4-FFF2-40B4-BE49-F238E27FC236}">
                <a16:creationId xmlns:a16="http://schemas.microsoft.com/office/drawing/2014/main" id="{3250596A-5A3C-4794-A77D-9CF3AA089288}"/>
              </a:ext>
            </a:extLst>
          </p:cNvPr>
          <p:cNvGrpSpPr/>
          <p:nvPr/>
        </p:nvGrpSpPr>
        <p:grpSpPr>
          <a:xfrm>
            <a:off x="8449391" y="4974516"/>
            <a:ext cx="3476780" cy="1181474"/>
            <a:chOff x="8449391" y="4974516"/>
            <a:chExt cx="3476780" cy="1181474"/>
          </a:xfrm>
        </p:grpSpPr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7D6DE242-3CAD-423E-B7B4-98AFDBC78550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omawianego regionu wodnego 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028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99AC90A4-20F4-4079-B655-D4B089FC4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67E2E6-8BB0-4D04-B762-27F732100E2F}"/>
              </a:ext>
            </a:extLst>
          </p:cNvPr>
          <p:cNvSpPr txBox="1"/>
          <p:nvPr/>
        </p:nvSpPr>
        <p:spPr>
          <a:xfrm>
            <a:off x="8717280" y="1633503"/>
            <a:ext cx="6908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E39E3B7-1D7B-468D-8B0F-F1D7D773A7D1}"/>
              </a:ext>
            </a:extLst>
          </p:cNvPr>
          <p:cNvSpPr txBox="1"/>
          <p:nvPr/>
        </p:nvSpPr>
        <p:spPr>
          <a:xfrm>
            <a:off x="9584938" y="2057499"/>
            <a:ext cx="13003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C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55204EF0-57EA-40B0-BDAC-5D00765F6DF6}"/>
              </a:ext>
            </a:extLst>
          </p:cNvPr>
          <p:cNvCxnSpPr>
            <a:endCxn id="18" idx="0"/>
          </p:cNvCxnSpPr>
          <p:nvPr/>
        </p:nvCxnSpPr>
        <p:spPr>
          <a:xfrm>
            <a:off x="9408160" y="1818169"/>
            <a:ext cx="826956" cy="2393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156228-1447-48F4-ABA0-97769A990FEB}"/>
              </a:ext>
            </a:extLst>
          </p:cNvPr>
          <p:cNvSpPr txBox="1"/>
          <p:nvPr/>
        </p:nvSpPr>
        <p:spPr>
          <a:xfrm>
            <a:off x="9837371" y="4488491"/>
            <a:ext cx="9242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RWC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57F42AA9-4E46-4427-92F9-058D3238363B}"/>
              </a:ext>
            </a:extLst>
          </p:cNvPr>
          <p:cNvCxnSpPr>
            <a:cxnSpLocks/>
            <a:stCxn id="18" idx="1"/>
            <a:endCxn id="32" idx="0"/>
          </p:cNvCxnSpPr>
          <p:nvPr/>
        </p:nvCxnSpPr>
        <p:spPr>
          <a:xfrm rot="10800000" flipV="1">
            <a:off x="8608924" y="2657663"/>
            <a:ext cx="976015" cy="99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1AF415D-2117-450F-986A-29806EBE0BE9}"/>
              </a:ext>
            </a:extLst>
          </p:cNvPr>
          <p:cNvSpPr txBox="1"/>
          <p:nvPr/>
        </p:nvSpPr>
        <p:spPr>
          <a:xfrm>
            <a:off x="7890283" y="3655803"/>
            <a:ext cx="14372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Wyniki monitoringu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498C51F-FAD8-4984-B2F9-4683CD24B504}"/>
              </a:ext>
            </a:extLst>
          </p:cNvPr>
          <p:cNvCxnSpPr>
            <a:cxnSpLocks/>
            <a:stCxn id="32" idx="3"/>
            <a:endCxn id="7" idx="0"/>
          </p:cNvCxnSpPr>
          <p:nvPr/>
        </p:nvCxnSpPr>
        <p:spPr>
          <a:xfrm>
            <a:off x="9327563" y="3978969"/>
            <a:ext cx="971954" cy="5095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E23FD7F-3AC4-4EE1-8A76-357685D1083C}"/>
              </a:ext>
            </a:extLst>
          </p:cNvPr>
          <p:cNvSpPr txBox="1"/>
          <p:nvPr/>
        </p:nvSpPr>
        <p:spPr>
          <a:xfrm>
            <a:off x="2015613" y="7683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poszczególnych kategorii wód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527E12-DEA9-449D-875B-DF4AB9BE5539}"/>
              </a:ext>
            </a:extLst>
          </p:cNvPr>
          <p:cNvSpPr txBox="1"/>
          <p:nvPr/>
        </p:nvSpPr>
        <p:spPr>
          <a:xfrm>
            <a:off x="10761663" y="3633969"/>
            <a:ext cx="12362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PZO/PO</a:t>
            </a:r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B0DC9AB-D9F7-4ACB-98A5-2B99DB085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70042"/>
              </p:ext>
            </p:extLst>
          </p:nvPr>
        </p:nvGraphicFramePr>
        <p:xfrm>
          <a:off x="408416" y="1291717"/>
          <a:ext cx="7308395" cy="466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07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1822</Words>
  <Application>Microsoft Office PowerPoint</Application>
  <PresentationFormat>Panoramiczny</PresentationFormat>
  <Paragraphs>281</Paragraphs>
  <Slides>14</Slides>
  <Notes>14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39</cp:revision>
  <cp:lastPrinted>2021-05-11T12:27:23Z</cp:lastPrinted>
  <dcterms:created xsi:type="dcterms:W3CDTF">2017-12-14T14:22:37Z</dcterms:created>
  <dcterms:modified xsi:type="dcterms:W3CDTF">2021-05-15T20:30:14Z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