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432" r:id="rId2"/>
    <p:sldId id="285" r:id="rId3"/>
    <p:sldId id="287" r:id="rId4"/>
    <p:sldId id="426" r:id="rId5"/>
    <p:sldId id="427" r:id="rId6"/>
    <p:sldId id="431" r:id="rId7"/>
    <p:sldId id="429" r:id="rId8"/>
    <p:sldId id="428" r:id="rId9"/>
    <p:sldId id="430" r:id="rId10"/>
    <p:sldId id="294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.jp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FA52700-3E7D-403C-A4EA-4E1D616E1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3" y="1328737"/>
            <a:ext cx="11398632" cy="368901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64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273889"/>
            <a:ext cx="10294374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W przypadku obszaru dorzecza Wisły nastąpiła również zmiana regionów wodnych obszaru dorzecza. W wyniku dokonanego podziału regionu wodnego Górnej Wisły na region wodny Górnej-Zachodniej Wisły oraz region wodny Górnej-Wschodniej Wisły, oraz wydzielenia z regionu wodnego Środkowej Wisły dwóch dodatkowych regionów wodnych: Narwi i Bugu, obszar dorzecza Wisły (IIaPGW) obejmuje 7 regionów wodnych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8782"/>
              </p:ext>
            </p:extLst>
          </p:nvPr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44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63536"/>
            <a:ext cx="11368434" cy="5177075"/>
            <a:chOff x="378316" y="757440"/>
            <a:chExt cx="11368434" cy="5177075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5853945" y="2063000"/>
              <a:ext cx="252805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5853945" y="4145826"/>
              <a:ext cx="2528056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99098" y="3925272"/>
              <a:ext cx="2855366" cy="2009243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826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E11FA68-D721-4576-9BB6-2B48C3B74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2230" y="1726563"/>
            <a:ext cx="2528057" cy="35814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A3D8F7-B2C2-4827-8430-2F6FEDCE3A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2138" y="4005046"/>
            <a:ext cx="2931521" cy="205405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96083AD-842C-4738-B664-125ED48EA57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87" t="33577" r="64838" b="18713"/>
          <a:stretch/>
        </p:blipFill>
        <p:spPr>
          <a:xfrm>
            <a:off x="8566026" y="985801"/>
            <a:ext cx="3180723" cy="249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9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666</Words>
  <Application>Microsoft Office PowerPoint</Application>
  <PresentationFormat>Panoramiczny</PresentationFormat>
  <Paragraphs>68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195</cp:revision>
  <dcterms:created xsi:type="dcterms:W3CDTF">2017-12-14T14:22:37Z</dcterms:created>
  <dcterms:modified xsi:type="dcterms:W3CDTF">2021-05-15T07:57:16Z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