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6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4544FE-C4F2-4051-9406-FA97BCC1C81D}" v="2" dt="2021-05-17T15:41:08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59" d="100"/>
          <a:sy n="59" d="100"/>
        </p:scale>
        <p:origin x="103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Mirończuk" userId="2dcbf76d-ebf8-41e0-8a98-bb3eafc769e1" providerId="ADAL" clId="{D84544FE-C4F2-4051-9406-FA97BCC1C81D}"/>
    <pc:docChg chg="modSld">
      <pc:chgData name="Katarzyna Mirończuk" userId="2dcbf76d-ebf8-41e0-8a98-bb3eafc769e1" providerId="ADAL" clId="{D84544FE-C4F2-4051-9406-FA97BCC1C81D}" dt="2021-05-17T15:41:08.065" v="1" actId="20577"/>
      <pc:docMkLst>
        <pc:docMk/>
      </pc:docMkLst>
      <pc:sldChg chg="modSp">
        <pc:chgData name="Katarzyna Mirończuk" userId="2dcbf76d-ebf8-41e0-8a98-bb3eafc769e1" providerId="ADAL" clId="{D84544FE-C4F2-4051-9406-FA97BCC1C81D}" dt="2021-05-17T15:41:08.065" v="1" actId="20577"/>
        <pc:sldMkLst>
          <pc:docMk/>
          <pc:sldMk cId="2003985937" sldId="263"/>
        </pc:sldMkLst>
        <pc:graphicFrameChg chg="mod">
          <ac:chgData name="Katarzyna Mirończuk" userId="2dcbf76d-ebf8-41e0-8a98-bb3eafc769e1" providerId="ADAL" clId="{D84544FE-C4F2-4051-9406-FA97BCC1C81D}" dt="2021-05-17T15:41:08.065" v="1" actId="20577"/>
          <ac:graphicFrameMkLst>
            <pc:docMk/>
            <pc:sldMk cId="2003985937" sldId="263"/>
            <ac:graphicFrameMk id="12" creationId="{C145AA41-5034-4047-9CE2-2E31238471C2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z dnia 23 </a:t>
          </a:r>
          <a:r>
            <a:rPr lang="pl-PL" sz="1400" b="1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z dnia 23 </a:t>
          </a:r>
          <a:r>
            <a:rPr lang="pl-PL" sz="1400" b="1" kern="1200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17.05.2021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2648102" y="2036359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50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6169875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Szczecin, 11.05.2021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9EEAB87B-53E0-4B65-8B4B-ABB1AEE932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0812" y="1237628"/>
            <a:ext cx="5690374" cy="416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439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Katarzyna Mirończuk</cp:lastModifiedBy>
  <cp:revision>43</cp:revision>
  <dcterms:created xsi:type="dcterms:W3CDTF">2017-12-14T14:22:37Z</dcterms:created>
  <dcterms:modified xsi:type="dcterms:W3CDTF">2021-05-17T15:41:10Z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